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50" autoAdjust="0"/>
    <p:restoredTop sz="94660"/>
  </p:normalViewPr>
  <p:slideViewPr>
    <p:cSldViewPr>
      <p:cViewPr varScale="1">
        <p:scale>
          <a:sx n="69" d="100"/>
          <a:sy n="69" d="100"/>
        </p:scale>
        <p:origin x="52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342164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153785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556762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423514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822963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138534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1034360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1431738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315183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320396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7FF02DA-D2AA-40EB-B22C-6AA0FF455D67}" type="datetimeFigureOut">
              <a:rPr lang="ru-RU" smtClean="0"/>
              <a:pPr/>
              <a:t>23.02.2016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1FA0C3-9077-48B2-99AC-E02EB4118647}" type="slidenum">
              <a:rPr lang="ru-RU" smtClean="0"/>
              <a:pPr/>
              <a:t>‹#›</a:t>
            </a:fld>
            <a:endParaRPr lang="ru-RU"/>
          </a:p>
        </p:txBody>
      </p:sp>
    </p:spTree>
    <p:extLst>
      <p:ext uri="{BB962C8B-B14F-4D97-AF65-F5344CB8AC3E}">
        <p14:creationId xmlns:p14="http://schemas.microsoft.com/office/powerpoint/2010/main" val="1120147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FF02DA-D2AA-40EB-B22C-6AA0FF455D67}" type="datetimeFigureOut">
              <a:rPr lang="ru-RU" smtClean="0"/>
              <a:pPr/>
              <a:t>23.02.2016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1FA0C3-9077-48B2-99AC-E02EB4118647}" type="slidenum">
              <a:rPr lang="ru-RU" smtClean="0"/>
              <a:pPr/>
              <a:t>‹#›</a:t>
            </a:fld>
            <a:endParaRPr lang="ru-RU"/>
          </a:p>
        </p:txBody>
      </p:sp>
    </p:spTree>
    <p:extLst>
      <p:ext uri="{BB962C8B-B14F-4D97-AF65-F5344CB8AC3E}">
        <p14:creationId xmlns:p14="http://schemas.microsoft.com/office/powerpoint/2010/main" val="3199825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476673"/>
            <a:ext cx="7772400" cy="720080"/>
          </a:xfrm>
        </p:spPr>
        <p:txBody>
          <a:bodyPr>
            <a:normAutofit fontScale="90000"/>
          </a:bodyPr>
          <a:lstStyle/>
          <a:p>
            <a:r>
              <a:rPr lang="ru-RU" dirty="0"/>
              <a:t>Тестирование программных средств</a:t>
            </a:r>
          </a:p>
        </p:txBody>
      </p:sp>
      <p:sp>
        <p:nvSpPr>
          <p:cNvPr id="3" name="Подзаголовок 2"/>
          <p:cNvSpPr>
            <a:spLocks noGrp="1"/>
          </p:cNvSpPr>
          <p:nvPr>
            <p:ph type="subTitle" idx="1"/>
          </p:nvPr>
        </p:nvSpPr>
        <p:spPr>
          <a:xfrm>
            <a:off x="1371600" y="1484784"/>
            <a:ext cx="6400800" cy="4154016"/>
          </a:xfrm>
        </p:spPr>
        <p:txBody>
          <a:bodyPr>
            <a:normAutofit/>
          </a:bodyPr>
          <a:lstStyle/>
          <a:p>
            <a:pPr algn="l">
              <a:buFont typeface="Arial" pitchFamily="34" charset="0"/>
              <a:buChar char="•"/>
            </a:pPr>
            <a:r>
              <a:rPr lang="ru-RU" sz="2200" dirty="0" smtClean="0">
                <a:latin typeface="Times New Roman" pitchFamily="18" charset="0"/>
                <a:cs typeface="Times New Roman" pitchFamily="18" charset="0"/>
              </a:rPr>
              <a:t>Основные определения</a:t>
            </a:r>
          </a:p>
          <a:p>
            <a:pPr algn="l">
              <a:buFont typeface="Arial" pitchFamily="34" charset="0"/>
              <a:buChar char="•"/>
            </a:pPr>
            <a:r>
              <a:rPr lang="ru-RU" sz="2200" dirty="0" smtClean="0">
                <a:latin typeface="Times New Roman" pitchFamily="18" charset="0"/>
                <a:cs typeface="Times New Roman" pitchFamily="18" charset="0"/>
              </a:rPr>
              <a:t>Методы тестирования</a:t>
            </a:r>
          </a:p>
          <a:p>
            <a:pPr algn="l">
              <a:buFont typeface="Arial" pitchFamily="34" charset="0"/>
              <a:buChar char="•"/>
            </a:pPr>
            <a:r>
              <a:rPr lang="ru-RU" sz="2200" dirty="0" smtClean="0">
                <a:latin typeface="Times New Roman" pitchFamily="18" charset="0"/>
                <a:cs typeface="Times New Roman" pitchFamily="18" charset="0"/>
              </a:rPr>
              <a:t>Стратегии тестирования</a:t>
            </a:r>
          </a:p>
          <a:p>
            <a:pPr algn="l">
              <a:buFont typeface="Arial" pitchFamily="34" charset="0"/>
              <a:buChar char="•"/>
            </a:pPr>
            <a:r>
              <a:rPr lang="ru-RU" sz="2200" dirty="0" smtClean="0">
                <a:latin typeface="Times New Roman" pitchFamily="18" charset="0"/>
                <a:cs typeface="Times New Roman" pitchFamily="18" charset="0"/>
              </a:rPr>
              <a:t>Этапы тестирования </a:t>
            </a:r>
          </a:p>
          <a:p>
            <a:pPr algn="l">
              <a:buFont typeface="Arial" pitchFamily="34" charset="0"/>
              <a:buChar char="•"/>
            </a:pPr>
            <a:r>
              <a:rPr lang="ru-RU" sz="2200" dirty="0" smtClean="0">
                <a:latin typeface="Times New Roman" pitchFamily="18" charset="0"/>
                <a:cs typeface="Times New Roman" pitchFamily="18" charset="0"/>
              </a:rPr>
              <a:t>Отладка программного средства</a:t>
            </a:r>
          </a:p>
          <a:p>
            <a:pPr algn="l">
              <a:buFont typeface="Arial" pitchFamily="34" charset="0"/>
              <a:buChar char="•"/>
            </a:pPr>
            <a:r>
              <a:rPr lang="ru-RU" sz="2200" dirty="0" smtClean="0">
                <a:latin typeface="Times New Roman" pitchFamily="18" charset="0"/>
                <a:cs typeface="Times New Roman" pitchFamily="18" charset="0"/>
              </a:rPr>
              <a:t>Испытание программных продуктов</a:t>
            </a:r>
            <a:endParaRPr lang="ru-RU" dirty="0" smtClean="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912964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tretch>
            <a:fillRect/>
          </a:stretch>
        </p:blipFill>
        <p:spPr>
          <a:xfrm>
            <a:off x="539552" y="548680"/>
            <a:ext cx="8208912" cy="5328592"/>
          </a:xfrm>
          <a:prstGeom prst="rect">
            <a:avLst/>
          </a:prstGeom>
        </p:spPr>
      </p:pic>
    </p:spTree>
    <p:extLst>
      <p:ext uri="{BB962C8B-B14F-4D97-AF65-F5344CB8AC3E}">
        <p14:creationId xmlns:p14="http://schemas.microsoft.com/office/powerpoint/2010/main" val="3376860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fontScale="70000" lnSpcReduction="20000"/>
          </a:bodyPr>
          <a:lstStyle/>
          <a:p>
            <a:pPr marL="0" indent="0" algn="just">
              <a:buNone/>
            </a:pPr>
            <a:r>
              <a:rPr lang="ru-RU" dirty="0" smtClean="0">
                <a:latin typeface="Times New Roman" pitchFamily="18" charset="0"/>
                <a:cs typeface="Times New Roman" pitchFamily="18" charset="0"/>
              </a:rPr>
              <a:t>Тестирование </a:t>
            </a:r>
            <a:r>
              <a:rPr lang="ru-RU" dirty="0">
                <a:latin typeface="Times New Roman" pitchFamily="18" charset="0"/>
                <a:cs typeface="Times New Roman" pitchFamily="18" charset="0"/>
              </a:rPr>
              <a:t>программного средства (ПС) - это процесс выполнения программ на некотором наборе данных, для которого заранее известен результат применения или известны правила поведения этих программ. Указанный набор данных называется тестовым или просто тестом. Тестирование программ является одной из составных частей более общего понятия - «отладка программ». Под отладкой понимается процесс, позволяющий получить программу, функционирующую с требующимися характеристиками в заданной области изменения входных данных. </a:t>
            </a:r>
          </a:p>
          <a:p>
            <a:pPr marL="0" indent="0">
              <a:buNone/>
            </a:pPr>
            <a:r>
              <a:rPr lang="ru-RU" dirty="0">
                <a:latin typeface="Times New Roman" pitchFamily="18" charset="0"/>
                <a:cs typeface="Times New Roman" pitchFamily="18" charset="0"/>
              </a:rPr>
              <a:t> </a:t>
            </a:r>
          </a:p>
          <a:p>
            <a:pPr marL="0" indent="0">
              <a:buNone/>
            </a:pPr>
            <a:r>
              <a:rPr lang="ru-RU" dirty="0">
                <a:latin typeface="Times New Roman" pitchFamily="18" charset="0"/>
                <a:cs typeface="Times New Roman" pitchFamily="18" charset="0"/>
              </a:rPr>
              <a:t> Процесс отладки включает: </a:t>
            </a:r>
          </a:p>
          <a:p>
            <a:pPr marL="0" indent="0"/>
            <a:r>
              <a:rPr lang="ru-RU" dirty="0" smtClean="0">
                <a:latin typeface="Times New Roman" pitchFamily="18" charset="0"/>
                <a:cs typeface="Times New Roman" pitchFamily="18" charset="0"/>
              </a:rPr>
              <a:t>действия</a:t>
            </a:r>
            <a:r>
              <a:rPr lang="ru-RU" dirty="0">
                <a:latin typeface="Times New Roman" pitchFamily="18" charset="0"/>
                <a:cs typeface="Times New Roman" pitchFamily="18" charset="0"/>
              </a:rPr>
              <a:t>, направленные на выявление ошибок (тестирование); </a:t>
            </a:r>
          </a:p>
          <a:p>
            <a:pPr marL="0" indent="0"/>
            <a:r>
              <a:rPr lang="ru-RU" dirty="0" smtClean="0">
                <a:latin typeface="Times New Roman" pitchFamily="18" charset="0"/>
                <a:cs typeface="Times New Roman" pitchFamily="18" charset="0"/>
              </a:rPr>
              <a:t>диагностику </a:t>
            </a:r>
            <a:r>
              <a:rPr lang="ru-RU" dirty="0">
                <a:latin typeface="Times New Roman" pitchFamily="18" charset="0"/>
                <a:cs typeface="Times New Roman" pitchFamily="18" charset="0"/>
              </a:rPr>
              <a:t>и локализацию ошибок (определение характера ошибок и их местонахождение); </a:t>
            </a:r>
          </a:p>
          <a:p>
            <a:pPr marL="0" indent="0"/>
            <a:r>
              <a:rPr lang="ru-RU" dirty="0">
                <a:latin typeface="Times New Roman" pitchFamily="18" charset="0"/>
                <a:cs typeface="Times New Roman" pitchFamily="18" charset="0"/>
              </a:rPr>
              <a:t> внесение исправлений в программу с целью устранения ошибок. </a:t>
            </a:r>
          </a:p>
          <a:p>
            <a:pPr marL="0" indent="0">
              <a:buNone/>
            </a:pPr>
            <a:r>
              <a:rPr lang="ru-RU" dirty="0">
                <a:latin typeface="Times New Roman" pitchFamily="18" charset="0"/>
                <a:cs typeface="Times New Roman" pitchFamily="18" charset="0"/>
              </a:rPr>
              <a:t> Из трех перечисленных видов работ самым трудоемким и дорогим является тестирование, затраты на которое приближаются к 45 % общих затрат на разработку ПС. </a:t>
            </a:r>
          </a:p>
        </p:txBody>
      </p:sp>
    </p:spTree>
    <p:extLst>
      <p:ext uri="{BB962C8B-B14F-4D97-AF65-F5344CB8AC3E}">
        <p14:creationId xmlns:p14="http://schemas.microsoft.com/office/powerpoint/2010/main" val="2425558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6192688"/>
          </a:xfrm>
        </p:spPr>
        <p:txBody>
          <a:bodyPr>
            <a:normAutofit fontScale="62500" lnSpcReduction="20000"/>
          </a:bodyPr>
          <a:lstStyle/>
          <a:p>
            <a:pPr marL="0" indent="0" algn="just">
              <a:buNone/>
            </a:pPr>
            <a:r>
              <a:rPr lang="ru-RU" sz="3400" dirty="0">
                <a:latin typeface="Times New Roman" pitchFamily="18" charset="0"/>
                <a:cs typeface="Times New Roman" pitchFamily="18" charset="0"/>
              </a:rPr>
              <a:t>Программы, как объекты тестирования, имеют ряд особенностей, которые отличают процесс их тестирования от общепринятого, применяемого при разработке аппаратуры и других технических изделий. Особенностями тестирования ПС являются: </a:t>
            </a:r>
          </a:p>
          <a:p>
            <a:pPr marL="0" indent="0" algn="just">
              <a:buNone/>
            </a:pPr>
            <a:r>
              <a:rPr lang="ru-RU" sz="3400" dirty="0">
                <a:latin typeface="Times New Roman" pitchFamily="18" charset="0"/>
                <a:cs typeface="Times New Roman" pitchFamily="18" charset="0"/>
              </a:rPr>
              <a:t> </a:t>
            </a:r>
          </a:p>
          <a:p>
            <a:pPr algn="just"/>
            <a:r>
              <a:rPr lang="ru-RU" sz="3400" dirty="0">
                <a:latin typeface="Times New Roman" pitchFamily="18" charset="0"/>
                <a:cs typeface="Times New Roman" pitchFamily="18" charset="0"/>
              </a:rPr>
              <a:t> отсутствие эталона (программы), которому должна соответствовать тестируемая программа; </a:t>
            </a:r>
          </a:p>
          <a:p>
            <a:pPr marL="0" indent="0" algn="just">
              <a:buNone/>
            </a:pPr>
            <a:r>
              <a:rPr lang="ru-RU" sz="3400" dirty="0">
                <a:latin typeface="Times New Roman" pitchFamily="18" charset="0"/>
                <a:cs typeface="Times New Roman" pitchFamily="18" charset="0"/>
              </a:rPr>
              <a:t> </a:t>
            </a:r>
          </a:p>
          <a:p>
            <a:pPr algn="just"/>
            <a:r>
              <a:rPr lang="ru-RU" sz="3400" dirty="0">
                <a:latin typeface="Times New Roman" pitchFamily="18" charset="0"/>
                <a:cs typeface="Times New Roman" pitchFamily="18" charset="0"/>
              </a:rPr>
              <a:t> высокая сложность программ и принципиальная невозможность исчерпывающего тестирования; </a:t>
            </a:r>
          </a:p>
          <a:p>
            <a:pPr marL="0" indent="0" algn="just">
              <a:buNone/>
            </a:pPr>
            <a:r>
              <a:rPr lang="ru-RU" sz="3400" dirty="0">
                <a:latin typeface="Times New Roman" pitchFamily="18" charset="0"/>
                <a:cs typeface="Times New Roman" pitchFamily="18" charset="0"/>
              </a:rPr>
              <a:t> </a:t>
            </a:r>
          </a:p>
          <a:p>
            <a:pPr algn="just"/>
            <a:r>
              <a:rPr lang="ru-RU" sz="3400" dirty="0">
                <a:latin typeface="Times New Roman" pitchFamily="18" charset="0"/>
                <a:cs typeface="Times New Roman" pitchFamily="18" charset="0"/>
              </a:rPr>
              <a:t> практическая невозможность создания единой методики тестирования (формализация процесса тестирования) в силу большого разнообразия программных изделий (ПИ) по их сложности, функциональному назначению, области использования и т.д. </a:t>
            </a:r>
          </a:p>
          <a:p>
            <a:pPr marL="0" indent="0" algn="just">
              <a:buNone/>
            </a:pPr>
            <a:r>
              <a:rPr lang="ru-RU" dirty="0">
                <a:latin typeface="Times New Roman" pitchFamily="18" charset="0"/>
                <a:cs typeface="Times New Roman" pitchFamily="18" charset="0"/>
              </a:rPr>
              <a:t> </a:t>
            </a:r>
          </a:p>
          <a:p>
            <a:pPr marL="0" indent="0" algn="just">
              <a:buNone/>
            </a:pPr>
            <a:r>
              <a:rPr lang="ru-RU" sz="3500" dirty="0">
                <a:latin typeface="Times New Roman" pitchFamily="18" charset="0"/>
                <a:cs typeface="Times New Roman" pitchFamily="18" charset="0"/>
              </a:rPr>
              <a:t> Тестирование - это процесс многократного выполнения программы с целью выявления ошибок. Целью тестирования является обнаружение максимального числа ошибок. </a:t>
            </a:r>
          </a:p>
        </p:txBody>
      </p:sp>
    </p:spTree>
    <p:extLst>
      <p:ext uri="{BB962C8B-B14F-4D97-AF65-F5344CB8AC3E}">
        <p14:creationId xmlns:p14="http://schemas.microsoft.com/office/powerpoint/2010/main" val="2195839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435280" cy="6264696"/>
          </a:xfrm>
        </p:spPr>
        <p:txBody>
          <a:bodyPr>
            <a:noAutofit/>
          </a:bodyPr>
          <a:lstStyle/>
          <a:p>
            <a:pPr marL="0" indent="0" algn="just">
              <a:buNone/>
            </a:pPr>
            <a:r>
              <a:rPr lang="ru-RU" sz="2000" dirty="0"/>
              <a:t> Стратегия проектирования тестов </a:t>
            </a:r>
          </a:p>
          <a:p>
            <a:pPr marL="0" indent="0" algn="just">
              <a:buNone/>
            </a:pPr>
            <a:r>
              <a:rPr lang="ru-RU" sz="2000" dirty="0"/>
              <a:t> </a:t>
            </a:r>
          </a:p>
          <a:p>
            <a:pPr marL="0" indent="0" algn="just">
              <a:buNone/>
            </a:pPr>
            <a:r>
              <a:rPr lang="ru-RU" sz="2000" dirty="0" smtClean="0"/>
              <a:t> </a:t>
            </a:r>
            <a:r>
              <a:rPr lang="ru-RU" sz="2000" dirty="0"/>
              <a:t>1. Тестирование по отношению к спецификациям (не заботясь о тексте программы). </a:t>
            </a:r>
          </a:p>
          <a:p>
            <a:pPr marL="0" indent="0" algn="just">
              <a:buNone/>
            </a:pPr>
            <a:r>
              <a:rPr lang="ru-RU" sz="2000" dirty="0"/>
              <a:t> </a:t>
            </a:r>
          </a:p>
          <a:p>
            <a:pPr marL="0" indent="0" algn="just">
              <a:buNone/>
            </a:pPr>
            <a:r>
              <a:rPr lang="ru-RU" sz="2000" dirty="0"/>
              <a:t> 2. Тестирование по отношению к тексту программы (не заботясь о спецификациях). </a:t>
            </a:r>
          </a:p>
          <a:p>
            <a:pPr marL="0" indent="0" algn="just">
              <a:buNone/>
            </a:pPr>
            <a:r>
              <a:rPr lang="ru-RU" sz="2000" dirty="0"/>
              <a:t>  </a:t>
            </a:r>
          </a:p>
          <a:p>
            <a:pPr marL="0" indent="0" algn="just">
              <a:buNone/>
            </a:pPr>
            <a:r>
              <a:rPr lang="ru-RU" sz="2000" dirty="0"/>
              <a:t> Интеграция модулей </a:t>
            </a:r>
          </a:p>
          <a:p>
            <a:pPr marL="0" indent="0" algn="just">
              <a:buNone/>
            </a:pPr>
            <a:endParaRPr lang="ru-RU" sz="2000" dirty="0" smtClean="0">
              <a:cs typeface="Times New Roman" pitchFamily="18" charset="0"/>
            </a:endParaRPr>
          </a:p>
          <a:p>
            <a:pPr marL="0" indent="0" algn="just">
              <a:buNone/>
            </a:pPr>
            <a:r>
              <a:rPr lang="ru-RU" sz="2000" dirty="0" smtClean="0">
                <a:cs typeface="Times New Roman" pitchFamily="18" charset="0"/>
              </a:rPr>
              <a:t>1. Восходящее </a:t>
            </a:r>
            <a:r>
              <a:rPr lang="ru-RU" sz="2000" dirty="0">
                <a:cs typeface="Times New Roman" pitchFamily="18" charset="0"/>
              </a:rPr>
              <a:t>тестирование </a:t>
            </a:r>
            <a:endParaRPr lang="ru-RU" sz="2000" dirty="0" smtClean="0">
              <a:cs typeface="Times New Roman" pitchFamily="18" charset="0"/>
            </a:endParaRPr>
          </a:p>
          <a:p>
            <a:pPr marL="0" indent="0" algn="just">
              <a:spcBef>
                <a:spcPts val="0"/>
              </a:spcBef>
              <a:buNone/>
            </a:pPr>
            <a:endParaRPr lang="ru-RU" sz="2000" dirty="0" smtClean="0">
              <a:cs typeface="Times New Roman" pitchFamily="18" charset="0"/>
            </a:endParaRPr>
          </a:p>
          <a:p>
            <a:pPr marL="0" indent="0" algn="just">
              <a:spcBef>
                <a:spcPts val="0"/>
              </a:spcBef>
              <a:buNone/>
            </a:pPr>
            <a:r>
              <a:rPr lang="ru-RU" sz="2000" dirty="0" smtClean="0">
                <a:cs typeface="Times New Roman" pitchFamily="18" charset="0"/>
              </a:rPr>
              <a:t>2. Нисходящее </a:t>
            </a:r>
            <a:r>
              <a:rPr lang="ru-RU" sz="2000" dirty="0">
                <a:cs typeface="Times New Roman" pitchFamily="18" charset="0"/>
              </a:rPr>
              <a:t>тестирование </a:t>
            </a:r>
          </a:p>
          <a:p>
            <a:pPr marL="0" indent="0" algn="just">
              <a:spcBef>
                <a:spcPts val="0"/>
              </a:spcBef>
              <a:buNone/>
            </a:pPr>
            <a:endParaRPr lang="ru-RU" sz="2000" dirty="0" smtClean="0">
              <a:cs typeface="Times New Roman" pitchFamily="18" charset="0"/>
            </a:endParaRPr>
          </a:p>
          <a:p>
            <a:pPr marL="0" indent="0" algn="just">
              <a:spcBef>
                <a:spcPts val="0"/>
              </a:spcBef>
              <a:buNone/>
            </a:pPr>
            <a:r>
              <a:rPr lang="ru-RU" sz="2000" dirty="0" smtClean="0">
                <a:cs typeface="Times New Roman" pitchFamily="18" charset="0"/>
              </a:rPr>
              <a:t>3. Метод </a:t>
            </a:r>
            <a:r>
              <a:rPr lang="ru-RU" sz="2000" dirty="0">
                <a:cs typeface="Times New Roman" pitchFamily="18" charset="0"/>
              </a:rPr>
              <a:t>большого скачка </a:t>
            </a:r>
          </a:p>
          <a:p>
            <a:pPr algn="just">
              <a:spcBef>
                <a:spcPts val="0"/>
              </a:spcBef>
              <a:buNone/>
            </a:pPr>
            <a:endParaRPr lang="ru-RU" sz="2000" dirty="0" smtClean="0">
              <a:cs typeface="Times New Roman" pitchFamily="18" charset="0"/>
            </a:endParaRPr>
          </a:p>
          <a:p>
            <a:pPr algn="just">
              <a:spcBef>
                <a:spcPts val="0"/>
              </a:spcBef>
              <a:buNone/>
            </a:pPr>
            <a:r>
              <a:rPr lang="ru-RU" sz="2000" dirty="0" smtClean="0">
                <a:cs typeface="Times New Roman" pitchFamily="18" charset="0"/>
              </a:rPr>
              <a:t>4.  </a:t>
            </a:r>
            <a:r>
              <a:rPr lang="ru-RU" sz="2000" dirty="0">
                <a:cs typeface="Times New Roman" pitchFamily="18" charset="0"/>
              </a:rPr>
              <a:t>Метод сандвича </a:t>
            </a:r>
          </a:p>
          <a:p>
            <a:pPr marL="0" indent="0" algn="just">
              <a:buNone/>
            </a:pPr>
            <a:endParaRPr lang="ru-RU" sz="1600" dirty="0"/>
          </a:p>
          <a:p>
            <a:pPr marL="0" indent="0" algn="just">
              <a:buNone/>
            </a:pPr>
            <a:r>
              <a:rPr lang="ru-RU" sz="1600" dirty="0"/>
              <a:t> </a:t>
            </a:r>
          </a:p>
        </p:txBody>
      </p:sp>
    </p:spTree>
    <p:extLst>
      <p:ext uri="{BB962C8B-B14F-4D97-AF65-F5344CB8AC3E}">
        <p14:creationId xmlns:p14="http://schemas.microsoft.com/office/powerpoint/2010/main" val="1785283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108</Words>
  <Application>Microsoft Office PowerPoint</Application>
  <PresentationFormat>Экран (4:3)</PresentationFormat>
  <Paragraphs>40</Paragraphs>
  <Slides>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vt:i4>
      </vt:variant>
    </vt:vector>
  </HeadingPairs>
  <TitlesOfParts>
    <vt:vector size="9" baseType="lpstr">
      <vt:lpstr>Arial</vt:lpstr>
      <vt:lpstr>Calibri</vt:lpstr>
      <vt:lpstr>Times New Roman</vt:lpstr>
      <vt:lpstr>Тема Office</vt:lpstr>
      <vt:lpstr>Тестирование программных средств</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Тестирование программных средств</dc:title>
  <dc:creator>Ирина Котлярова</dc:creator>
  <cp:lastModifiedBy>GL-214-11</cp:lastModifiedBy>
  <cp:revision>21</cp:revision>
  <dcterms:created xsi:type="dcterms:W3CDTF">2013-11-04T10:06:46Z</dcterms:created>
  <dcterms:modified xsi:type="dcterms:W3CDTF">2016-02-23T04:26:06Z</dcterms:modified>
</cp:coreProperties>
</file>